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12F83F-0EA1-460B-A33C-0721BAEAFBF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BCD82CA-0F8A-4D03-975D-CB20DF9E9E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Citizen Kane </a:t>
            </a:r>
            <a:r>
              <a:rPr lang="en-US" dirty="0" smtClean="0"/>
              <a:t>(1941) by Orson Welles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Citizen Kane</a:t>
            </a:r>
            <a:r>
              <a:rPr lang="en-US" dirty="0"/>
              <a:t> </a:t>
            </a:r>
            <a:r>
              <a:rPr lang="en-US" dirty="0" smtClean="0"/>
              <a:t>held greatest film of all time in polls for 50 years (ending its reign in 2012)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4800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was Orson Welles first feature film (he directed and starred in it). Orson Welles went on to do </a:t>
            </a:r>
            <a:r>
              <a:rPr lang="en-US" i="1" dirty="0" smtClean="0"/>
              <a:t>The Third Man </a:t>
            </a:r>
            <a:r>
              <a:rPr lang="en-US" dirty="0" smtClean="0"/>
              <a:t>series (directing, starring, and writing in 100’s of movies)</a:t>
            </a:r>
          </a:p>
          <a:p>
            <a:r>
              <a:rPr lang="en-US" dirty="0" smtClean="0"/>
              <a:t>While </a:t>
            </a:r>
            <a:r>
              <a:rPr lang="en-US" dirty="0"/>
              <a:t>a critical success, </a:t>
            </a:r>
            <a:r>
              <a:rPr lang="en-US" i="1" dirty="0"/>
              <a:t>Citizen Kane</a:t>
            </a:r>
            <a:r>
              <a:rPr lang="en-US" dirty="0"/>
              <a:t> failed to recoup its costs at the box office. The film faded from view soon after its release but its reputation was restored, initially by French critics, especially Jean-Paul Sartre, and more widely after its American revival in </a:t>
            </a:r>
            <a:r>
              <a:rPr lang="en-US" dirty="0" smtClean="0"/>
              <a:t>1956.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32298" cy="28393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story examines </a:t>
            </a:r>
            <a:r>
              <a:rPr lang="en-US" sz="2400" dirty="0"/>
              <a:t>the life and legacy of </a:t>
            </a:r>
            <a:r>
              <a:rPr lang="en-US" sz="2400" dirty="0" smtClean="0"/>
              <a:t>Charles Foster Kane, </a:t>
            </a:r>
            <a:r>
              <a:rPr lang="en-US" sz="2400" dirty="0"/>
              <a:t>played by Welles, a character based in part upon the American newspaper </a:t>
            </a:r>
            <a:r>
              <a:rPr lang="en-US" sz="2400" dirty="0" smtClean="0"/>
              <a:t>magnet</a:t>
            </a:r>
            <a:r>
              <a:rPr lang="en-US" sz="2400" dirty="0"/>
              <a:t> </a:t>
            </a:r>
            <a:r>
              <a:rPr lang="en-US" sz="2400" dirty="0" smtClean="0"/>
              <a:t>William Randolph Hearst.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It doesn’t give a positive view of William Randolph Hearst, who tried to prevent the movie from being released.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11136"/>
            <a:ext cx="2133600" cy="3014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786002"/>
            <a:ext cx="2362200" cy="302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William Randolph Hearst </a:t>
            </a:r>
            <a:r>
              <a:rPr lang="en-US" sz="2000" dirty="0" smtClean="0"/>
              <a:t>(April </a:t>
            </a:r>
            <a:r>
              <a:rPr lang="en-US" sz="2000" dirty="0"/>
              <a:t>29, 1863 – August 14, </a:t>
            </a:r>
            <a:r>
              <a:rPr lang="en-US" sz="2000" dirty="0" smtClean="0"/>
              <a:t>1951)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He was </a:t>
            </a:r>
            <a:r>
              <a:rPr lang="en-US" sz="3100" dirty="0"/>
              <a:t>an American newspaper publisher who built the nation’s largest newspaper chain and whose methods profoundly influenced American </a:t>
            </a:r>
            <a:r>
              <a:rPr lang="en-US" sz="3100" dirty="0" smtClean="0"/>
              <a:t>journalism. His father was a millionaire in the mining industry who also owned one magazine (where William first worked). Then he bought up many other newspapers over time. His newspapers/magazines were very popular.</a:t>
            </a:r>
          </a:p>
          <a:p>
            <a:r>
              <a:rPr lang="en-US" sz="3100" dirty="0" smtClean="0"/>
              <a:t>He exerted great political influence (and held government offices at various times) and was blamed for influencing the U.S. involvement in a war with Spain in 1898. (Spanish-American War)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Autofit/>
          </a:bodyPr>
          <a:lstStyle/>
          <a:p>
            <a:r>
              <a:rPr lang="en-US" sz="2400" dirty="0"/>
              <a:t>Moving to New York City, he acquired </a:t>
            </a:r>
            <a:r>
              <a:rPr lang="en-US" sz="2400" i="1" dirty="0"/>
              <a:t>The New York </a:t>
            </a:r>
            <a:r>
              <a:rPr lang="en-US" sz="2400" i="1" dirty="0" smtClean="0"/>
              <a:t>Journal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engaged in a bitter circulation war with Joseph </a:t>
            </a:r>
            <a:r>
              <a:rPr lang="en-US" sz="2400" dirty="0" smtClean="0"/>
              <a:t>Pulitzer's</a:t>
            </a:r>
            <a:r>
              <a:rPr lang="en-US" sz="2400" dirty="0"/>
              <a:t> </a:t>
            </a:r>
            <a:r>
              <a:rPr lang="en-US" sz="2400" i="1" dirty="0"/>
              <a:t>New York </a:t>
            </a:r>
            <a:r>
              <a:rPr lang="en-US" sz="2400" i="1" dirty="0" smtClean="0"/>
              <a:t>World</a:t>
            </a:r>
            <a:r>
              <a:rPr lang="en-US" sz="2400" dirty="0"/>
              <a:t> </a:t>
            </a:r>
            <a:r>
              <a:rPr lang="en-US" sz="2400" dirty="0" smtClean="0"/>
              <a:t>which </a:t>
            </a:r>
            <a:r>
              <a:rPr lang="en-US" sz="2400" dirty="0"/>
              <a:t>led to the creation </a:t>
            </a:r>
            <a:r>
              <a:rPr lang="en-US" sz="2400" dirty="0" smtClean="0"/>
              <a:t>of yellow journalism —</a:t>
            </a:r>
            <a:r>
              <a:rPr lang="en-US" sz="2400" dirty="0"/>
              <a:t>sensationalized </a:t>
            </a:r>
            <a:r>
              <a:rPr lang="en-US" sz="2400" dirty="0" smtClean="0"/>
              <a:t>stories with doubts of reality.</a:t>
            </a:r>
          </a:p>
          <a:p>
            <a:r>
              <a:rPr lang="en-US" sz="2400" dirty="0" smtClean="0"/>
              <a:t>Acquiring </a:t>
            </a:r>
            <a:r>
              <a:rPr lang="en-US" sz="2400" dirty="0"/>
              <a:t>more newspapers, Hearst created a chain that numbered nearly 30 papers in major American cities at its peak. He later expanded to magazines, creating the largest newspaper and magazine business in the world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Just look on the binding of most magazines for the word Hearst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He is also well-known for the only castle in California: Hearst Castle located in San Simeon, </a:t>
            </a:r>
            <a:r>
              <a:rPr lang="en-US" sz="2400" dirty="0" smtClean="0"/>
              <a:t>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8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Film/Real Life Similarities and differences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Xanadu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Hearst Castle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43200"/>
            <a:ext cx="4544786" cy="318135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743200"/>
            <a:ext cx="3028047" cy="3473603"/>
          </a:xfrm>
        </p:spPr>
      </p:pic>
    </p:spTree>
    <p:extLst>
      <p:ext uri="{BB962C8B-B14F-4D97-AF65-F5344CB8AC3E}">
        <p14:creationId xmlns:p14="http://schemas.microsoft.com/office/powerpoint/2010/main" val="29388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Similarities/differences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Citizen Kane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William Randolph Hearst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Had a mistress who he made go into the opera even though it was terrible</a:t>
            </a:r>
          </a:p>
          <a:p>
            <a:r>
              <a:rPr lang="en-US" dirty="0" smtClean="0"/>
              <a:t>Yellow journalism: Charles Foster Kane does this.</a:t>
            </a:r>
          </a:p>
          <a:p>
            <a:r>
              <a:rPr lang="en-US" dirty="0" smtClean="0"/>
              <a:t>His parents gave him away so he could make it in the world.</a:t>
            </a:r>
          </a:p>
          <a:p>
            <a:r>
              <a:rPr lang="en-US" dirty="0" smtClean="0"/>
              <a:t>Separated from his first wife.</a:t>
            </a:r>
          </a:p>
          <a:p>
            <a:r>
              <a:rPr lang="en-US" dirty="0" smtClean="0"/>
              <a:t>Had no children.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Had a mistress named Marion Davies who he helped with her career by giving studios money/gifts (except she was actually a talented actress/comedian)</a:t>
            </a:r>
          </a:p>
          <a:p>
            <a:r>
              <a:rPr lang="en-US" dirty="0" smtClean="0"/>
              <a:t>Yellow journalism: Hearst does this too.</a:t>
            </a:r>
          </a:p>
          <a:p>
            <a:r>
              <a:rPr lang="en-US" dirty="0" smtClean="0"/>
              <a:t>His parents gave him a legacy and company but didn’t give him away.</a:t>
            </a:r>
          </a:p>
          <a:p>
            <a:r>
              <a:rPr lang="en-US" dirty="0" smtClean="0"/>
              <a:t>Separated from his first wife.</a:t>
            </a:r>
          </a:p>
          <a:p>
            <a:r>
              <a:rPr lang="en-US" dirty="0" smtClean="0"/>
              <a:t>Hearst had 5 kids with his first wife.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Brilliance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Deep Focus Cinematography: everything is in full focus (nothing is blurry)</a:t>
            </a:r>
          </a:p>
          <a:p>
            <a:r>
              <a:rPr lang="en-US" dirty="0" smtClean="0"/>
              <a:t>Creative camera angles like Dutch angle (camera tilted to one side) and many low angle shots.</a:t>
            </a:r>
          </a:p>
          <a:p>
            <a:r>
              <a:rPr lang="en-US" dirty="0" smtClean="0"/>
              <a:t>Lots of long dissolves</a:t>
            </a:r>
          </a:p>
          <a:p>
            <a:r>
              <a:rPr lang="en-US" dirty="0" smtClean="0"/>
              <a:t>Great themes about life: figure them out</a:t>
            </a:r>
          </a:p>
          <a:p>
            <a:r>
              <a:rPr lang="en-US" dirty="0" smtClean="0"/>
              <a:t>A mystery surrounding Kane’s last words is a great way to bring audience into the story.</a:t>
            </a:r>
          </a:p>
          <a:p>
            <a:r>
              <a:rPr lang="en-US" dirty="0" smtClean="0"/>
              <a:t>Film centers on flashbacks and interviews.</a:t>
            </a:r>
          </a:p>
          <a:p>
            <a:r>
              <a:rPr lang="en-US" dirty="0" smtClean="0"/>
              <a:t>Heavy use of symbolism throughout</a:t>
            </a:r>
          </a:p>
          <a:p>
            <a:r>
              <a:rPr lang="en-US" dirty="0" smtClean="0"/>
              <a:t>Lighting very creative, often backlit to create expressionist silhouettes.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film portray William Randolph Hearst accurately?</a:t>
            </a:r>
          </a:p>
          <a:p>
            <a:r>
              <a:rPr lang="en-US" dirty="0" smtClean="0"/>
              <a:t>Does it presume to know how he feels about his life, heart, and behaviors?</a:t>
            </a:r>
          </a:p>
          <a:p>
            <a:r>
              <a:rPr lang="en-US" dirty="0" smtClean="0"/>
              <a:t>The film begs the question, at the end of your life, what will you regret not doing? </a:t>
            </a:r>
            <a:r>
              <a:rPr lang="en-US" smtClean="0"/>
              <a:t>Or missing?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370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Citizen Kane (1941) by Orson Welles</vt:lpstr>
      <vt:lpstr>Some Facts</vt:lpstr>
      <vt:lpstr>Plot</vt:lpstr>
      <vt:lpstr>William Randolph Hearst (April 29, 1863 – August 14, 1951)</vt:lpstr>
      <vt:lpstr>Continued</vt:lpstr>
      <vt:lpstr>Film/Real Life Similarities and differences</vt:lpstr>
      <vt:lpstr>Other Similarities/differences</vt:lpstr>
      <vt:lpstr>Technical Brilliance</vt:lpstr>
      <vt:lpstr>Is it true?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Kane (1941) by Orson Welles</dc:title>
  <dc:creator>Weiss, Jessica</dc:creator>
  <cp:lastModifiedBy>Weiss, Jessica</cp:lastModifiedBy>
  <cp:revision>32</cp:revision>
  <dcterms:created xsi:type="dcterms:W3CDTF">2013-01-28T00:54:45Z</dcterms:created>
  <dcterms:modified xsi:type="dcterms:W3CDTF">2013-01-28T01:41:33Z</dcterms:modified>
</cp:coreProperties>
</file>